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59" r:id="rId56"/>
    <p:sldId id="458" r:id="rId57"/>
    <p:sldId id="455" r:id="rId58"/>
    <p:sldId id="461" r:id="rId59"/>
    <p:sldId id="462" r:id="rId60"/>
    <p:sldId id="460" r:id="rId61"/>
    <p:sldId id="394" r:id="rId62"/>
    <p:sldId id="282" r:id="rId63"/>
    <p:sldId id="283" r:id="rId64"/>
    <p:sldId id="463" r:id="rId65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22-01-2022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4501232"/>
          </a:xfrm>
        </p:spPr>
        <p:txBody>
          <a:bodyPr/>
          <a:lstStyle/>
          <a:p>
            <a:pPr rtl="0"/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https://blog.angular-university.io/rxjs-higher-order-mapping/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in sequence 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in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cancellation logic,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ignoring new Observables 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combine last values they emitted.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type of Observable 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lang="nl-NL" spc="15" dirty="0"/>
              <a:t> 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b="1" spc="-25" dirty="0">
                <a:solidFill>
                  <a:srgbClr val="C00000"/>
                </a:solidFill>
                <a:latin typeface="Courier New"/>
                <a:cs typeface="Courier New"/>
              </a:rPr>
              <a:t>Subject(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lang="en-GB" b="1" spc="-66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35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Observabl</a:t>
            </a:r>
            <a:r>
              <a:rPr lang="en-GB" b="1" i="1" spc="-20" dirty="0">
                <a:solidFill>
                  <a:srgbClr val="C00000"/>
                </a:solidFill>
                <a:latin typeface="Courier New"/>
                <a:cs typeface="Courier New"/>
              </a:rPr>
              <a:t>e</a:t>
            </a:r>
            <a:r>
              <a:rPr lang="en-GB" b="1" i="1" spc="-660" dirty="0">
                <a:solidFill>
                  <a:srgbClr val="C00000"/>
                </a:solidFill>
                <a:latin typeface="Courier New"/>
                <a:cs typeface="Courier New"/>
              </a:rPr>
              <a:t>   </a:t>
            </a:r>
            <a:r>
              <a:rPr lang="en-GB" b="1" i="1" spc="-15" dirty="0">
                <a:solidFill>
                  <a:srgbClr val="C00000"/>
                </a:solidFill>
              </a:rPr>
              <a:t>and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Observer</a:t>
            </a:r>
            <a:endParaRPr lang="en-GB" b="1" i="1" spc="-15" dirty="0">
              <a:solidFill>
                <a:srgbClr val="C00000"/>
              </a:solidFill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2"/>
              </a:rPr>
              <a:t>https://indepth.dev/reference/rxjs/operators</a:t>
            </a:r>
            <a:endParaRPr lang="en-US" dirty="0"/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3"/>
              </a:rPr>
              <a:t>https://rxjs.dev/api/operators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3827</TotalTime>
  <Words>2774</Words>
  <Application>Microsoft Macintosh PowerPoint</Application>
  <PresentationFormat>Custom</PresentationFormat>
  <Paragraphs>449</Paragraphs>
  <Slides>64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Observers and Subscriptions  </vt:lpstr>
      <vt:lpstr>RxJs switchMap vs mergeMap  </vt:lpstr>
      <vt:lpstr>ExhaustMap vs concatMap</vt:lpstr>
      <vt:lpstr>concatMap, mergeMap, switchMap, exhaustMap, forkJoin   </vt:lpstr>
      <vt:lpstr>Hot and Cold Observables  </vt:lpstr>
      <vt:lpstr>What is a Subject in RxJS?  </vt:lpstr>
      <vt:lpstr>PowerPoint Presentation</vt:lpstr>
      <vt:lpstr>Subject = Eventbus = queue/topic</vt:lpstr>
      <vt:lpstr>Use 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118</cp:revision>
  <dcterms:created xsi:type="dcterms:W3CDTF">2019-02-17T16:58:35Z</dcterms:created>
  <dcterms:modified xsi:type="dcterms:W3CDTF">2022-01-22T12:50:57Z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